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363" r:id="rId5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033A110-FCD5-E905-71EF-1399D606D660}" name="Daniel Taylor" initials="DT" userId="S::daniel.taylor@good-governance.org.uk::d7f6cf7a-2819-4203-9712-643cff5aacca" providerId="AD"/>
  <p188:author id="{6F9BA622-6326-0734-6129-8B5212330A1C}" name="Joanna Watson" initials="JW" userId="S::joanna.watson@good-governance.org.uk::7f51dfa3-fafa-4fbe-ad8c-5ddf4ee766d8" providerId="AD"/>
  <p188:author id="{15BC4F3E-3DA2-D519-321D-7C05B03DEFE3}" name="Normi Cadavieco" initials="NC" userId="S::normi.cadavieco@good-governance.org.uk::cd3d3a8f-a9c4-40db-829f-455b2380ec22" providerId="AD"/>
  <p188:author id="{B7887C82-58BD-8D71-319F-7A7E805D102D}" name="Rosie Atack" initials="RA" userId="S::rosie.atack@good-governance.org.uk::448137f8-b3f0-4fc3-a85c-c28831ea6b12" providerId="AD"/>
  <p188:author id="{49DCE0BF-3584-C43C-8880-63DB9BC5E3BE}" name="Helen Williams" initials="HW" userId="0401595efdc5c951" providerId="Windows Live"/>
  <p188:author id="{110185D2-2B60-EEAE-A01B-78DA44D497D3}" name="Martin Thomas" initials="MT" userId="S::martin.thomas@good-governance.org.uk::49b0c154-2ee2-4855-8ecc-9c809210944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3509"/>
    <a:srgbClr val="E7ECF3"/>
    <a:srgbClr val="6D584C"/>
    <a:srgbClr val="323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–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63"/>
    <p:restoredTop sz="94521"/>
  </p:normalViewPr>
  <p:slideViewPr>
    <p:cSldViewPr snapToGrid="0">
      <p:cViewPr varScale="1">
        <p:scale>
          <a:sx n="102" d="100"/>
          <a:sy n="102" d="100"/>
        </p:scale>
        <p:origin x="848" y="472"/>
      </p:cViewPr>
      <p:guideLst/>
    </p:cSldViewPr>
  </p:slideViewPr>
  <p:outlineViewPr>
    <p:cViewPr>
      <p:scale>
        <a:sx n="33" d="100"/>
        <a:sy n="33" d="100"/>
      </p:scale>
      <p:origin x="0" y="-23432"/>
    </p:cViewPr>
  </p:outlineViewPr>
  <p:notesTextViewPr>
    <p:cViewPr>
      <p:scale>
        <a:sx n="80" d="100"/>
        <a:sy n="8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A3EC162A-1479-3640-A7CC-D171C9D6C38D}" type="datetimeFigureOut">
              <a:rPr lang="en-US" smtClean="0"/>
              <a:pPr/>
              <a:t>2/4/25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F074768-C2B7-4541-A731-C07CDA9600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868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90748-EF6E-D8A4-DF39-73A664E9E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896" y="1261783"/>
            <a:ext cx="11380572" cy="4334434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>
              <a:defRPr b="0" i="0">
                <a:latin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8A3CF495-8917-52C5-6CF5-2184059F3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895" y="244008"/>
            <a:ext cx="11380573" cy="68897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>
              <a:defRPr lang="en-US" dirty="0"/>
            </a:lvl1pPr>
          </a:lstStyle>
          <a:p>
            <a:pPr marL="0" lvl="0" defTabSz="1390616" eaLnBrk="0" hangingPunct="0"/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991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90748-EF6E-D8A4-DF39-73A664E9E9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9849" y="1235676"/>
            <a:ext cx="11380572" cy="4334434"/>
          </a:xfrm>
          <a:prstGeom prst="rect">
            <a:avLst/>
          </a:prstGeom>
        </p:spPr>
        <p:txBody>
          <a:bodyPr vert="horz" lIns="0" tIns="45720" rIns="91440" bIns="45720" numCol="2" spcCol="360000" rtlCol="0">
            <a:normAutofit/>
          </a:bodyPr>
          <a:lstStyle>
            <a:lvl1pPr>
              <a:spcBef>
                <a:spcPts val="1200"/>
              </a:spcBef>
              <a:defRPr sz="1400" b="0" i="0">
                <a:latin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2 columns on page</a:t>
            </a:r>
            <a:endParaRPr lang="en-US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8A3CF495-8917-52C5-6CF5-2184059F3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49" y="256708"/>
            <a:ext cx="11380573" cy="68897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>
              <a:defRPr lang="en-US" dirty="0"/>
            </a:lvl1pPr>
          </a:lstStyle>
          <a:p>
            <a:pPr marL="0" lvl="0" defTabSz="1390616" eaLnBrk="0" hangingPunct="0"/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83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1"/>
            <a:ext cx="5384800" cy="4525963"/>
          </a:xfrm>
        </p:spPr>
        <p:txBody>
          <a:bodyPr>
            <a:normAutofit/>
          </a:bodyPr>
          <a:lstStyle>
            <a:lvl1pPr>
              <a:defRPr sz="1800" b="0" i="0">
                <a:latin typeface="Arial" panose="020B0604020202020204" pitchFamily="34" charset="0"/>
              </a:defRPr>
            </a:lvl1pPr>
            <a:lvl2pPr>
              <a:defRPr sz="1800" b="0" i="0">
                <a:latin typeface="Arial" panose="020B0604020202020204" pitchFamily="34" charset="0"/>
              </a:defRPr>
            </a:lvl2pPr>
            <a:lvl3pPr>
              <a:defRPr sz="1800" b="0" i="0">
                <a:latin typeface="Arial" panose="020B0604020202020204" pitchFamily="34" charset="0"/>
              </a:defRPr>
            </a:lvl3pPr>
            <a:lvl4pPr>
              <a:defRPr sz="1800" b="0" i="0">
                <a:latin typeface="Arial" panose="020B0604020202020204" pitchFamily="34" charset="0"/>
              </a:defRPr>
            </a:lvl4pPr>
            <a:lvl5pPr>
              <a:defRPr sz="1800" b="0" i="0">
                <a:latin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1"/>
            <a:ext cx="5384800" cy="4525963"/>
          </a:xfrm>
        </p:spPr>
        <p:txBody>
          <a:bodyPr>
            <a:normAutofit/>
          </a:bodyPr>
          <a:lstStyle>
            <a:lvl1pPr>
              <a:defRPr sz="1800" b="0" i="0">
                <a:latin typeface="Arial" panose="020B0604020202020204" pitchFamily="34" charset="0"/>
              </a:defRPr>
            </a:lvl1pPr>
            <a:lvl2pPr>
              <a:defRPr sz="1800" b="0" i="0">
                <a:latin typeface="Arial" panose="020B0604020202020204" pitchFamily="34" charset="0"/>
              </a:defRPr>
            </a:lvl2pPr>
            <a:lvl3pPr>
              <a:defRPr sz="1800" b="0" i="0">
                <a:latin typeface="Arial" panose="020B0604020202020204" pitchFamily="34" charset="0"/>
              </a:defRPr>
            </a:lvl3pPr>
            <a:lvl4pPr>
              <a:defRPr sz="1800" b="0" i="0">
                <a:latin typeface="Arial" panose="020B0604020202020204" pitchFamily="34" charset="0"/>
              </a:defRPr>
            </a:lvl4pPr>
            <a:lvl5pPr>
              <a:defRPr sz="1800" b="0" i="0">
                <a:latin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4A44501-48F5-ED43-47F6-97BC1C583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746" y="256707"/>
            <a:ext cx="11475308" cy="68897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>
              <a:defRPr lang="en-US" dirty="0"/>
            </a:lvl1pPr>
          </a:lstStyle>
          <a:p>
            <a:pPr marL="0" lvl="0" defTabSz="1390616" eaLnBrk="0" hangingPunct="0"/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56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 i="0">
                <a:latin typeface="Arial" panose="020B0604020202020204" pitchFamily="34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 b="0" i="0">
                <a:latin typeface="Arial" panose="020B0604020202020204" pitchFamily="34" charset="0"/>
              </a:defRPr>
            </a:lvl1pPr>
            <a:lvl2pPr>
              <a:defRPr sz="2000" b="0" i="0">
                <a:latin typeface="Arial" panose="020B0604020202020204" pitchFamily="34" charset="0"/>
              </a:defRPr>
            </a:lvl2pPr>
            <a:lvl3pPr>
              <a:defRPr sz="1800" b="0" i="0">
                <a:latin typeface="Arial" panose="020B0604020202020204" pitchFamily="34" charset="0"/>
              </a:defRPr>
            </a:lvl3pPr>
            <a:lvl4pPr>
              <a:defRPr sz="1600" b="0" i="0">
                <a:latin typeface="Arial" panose="020B0604020202020204" pitchFamily="34" charset="0"/>
              </a:defRPr>
            </a:lvl4pPr>
            <a:lvl5pPr>
              <a:defRPr sz="1600" b="0" i="0">
                <a:latin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 i="0">
                <a:latin typeface="Arial" panose="020B0604020202020204" pitchFamily="34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 b="0" i="0">
                <a:latin typeface="Arial" panose="020B0604020202020204" pitchFamily="34" charset="0"/>
              </a:defRPr>
            </a:lvl1pPr>
            <a:lvl2pPr>
              <a:defRPr sz="2000" b="0" i="0">
                <a:latin typeface="Arial" panose="020B0604020202020204" pitchFamily="34" charset="0"/>
              </a:defRPr>
            </a:lvl2pPr>
            <a:lvl3pPr>
              <a:defRPr sz="1800" b="0" i="0">
                <a:latin typeface="Arial" panose="020B0604020202020204" pitchFamily="34" charset="0"/>
              </a:defRPr>
            </a:lvl3pPr>
            <a:lvl4pPr>
              <a:defRPr sz="1600" b="0" i="0">
                <a:latin typeface="Arial" panose="020B0604020202020204" pitchFamily="34" charset="0"/>
              </a:defRPr>
            </a:lvl4pPr>
            <a:lvl5pPr>
              <a:defRPr sz="1600" b="0" i="0">
                <a:latin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DE6BDA2E-5098-2405-9544-0F4EB2A87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948" y="256708"/>
            <a:ext cx="11376454" cy="68897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>
              <a:defRPr lang="en-US" dirty="0"/>
            </a:lvl1pPr>
          </a:lstStyle>
          <a:p>
            <a:pPr marL="0" lvl="0" defTabSz="1390616" eaLnBrk="0" hangingPunct="0"/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0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AB873AF-5F74-C757-FFE7-7BEF81F48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999" y="243665"/>
            <a:ext cx="11425881" cy="7232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/>
          <a:lstStyle>
            <a:lvl1pPr>
              <a:defRPr lang="en-US" dirty="0"/>
            </a:lvl1pPr>
          </a:lstStyle>
          <a:p>
            <a:pPr marL="0" lvl="0" defTabSz="1390616" eaLnBrk="0" hangingPunct="0"/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1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4972B86-9554-D874-2C50-C959AA55BACE}"/>
              </a:ext>
            </a:extLst>
          </p:cNvPr>
          <p:cNvSpPr/>
          <p:nvPr/>
        </p:nvSpPr>
        <p:spPr>
          <a:xfrm>
            <a:off x="477079" y="914401"/>
            <a:ext cx="6188765" cy="25179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0" i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8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9399" y="248409"/>
            <a:ext cx="11738007" cy="603284"/>
          </a:xfrm>
          <a:prstGeom prst="rect">
            <a:avLst/>
          </a:prstGeom>
          <a:noFill/>
          <a:ln>
            <a:noFill/>
          </a:ln>
        </p:spPr>
        <p:txBody>
          <a:bodyPr lIns="90000" tIns="0" rIns="0" bIns="0" anchor="t" anchorCtr="0"/>
          <a:lstStyle/>
          <a:p>
            <a:pPr marL="0" lvl="0" algn="l" defTabSz="1390616" eaLnBrk="0" hangingPunct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9398" y="1211733"/>
            <a:ext cx="117380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7FB3F8B-E614-C8B9-A6DE-4EECA263AD00}"/>
              </a:ext>
            </a:extLst>
          </p:cNvPr>
          <p:cNvSpPr txBox="1">
            <a:spLocks/>
          </p:cNvSpPr>
          <p:nvPr userDrawn="1"/>
        </p:nvSpPr>
        <p:spPr>
          <a:xfrm>
            <a:off x="11502797" y="6587562"/>
            <a:ext cx="514609" cy="21544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>
            <a:defPPr>
              <a:defRPr lang="en-US"/>
            </a:defPPr>
            <a:lvl1pPr>
              <a:defRPr sz="800">
                <a:solidFill>
                  <a:srgbClr val="636362"/>
                </a:solidFill>
                <a:effectLst/>
                <a:latin typeface="Avenir Light" panose="020B0402020203020204" pitchFamily="34" charset="77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fld id="{00000000-1234-1234-1234-123412341234}" type="slidenum">
              <a:rPr lang="en-US" b="0" i="0" smtClean="0">
                <a:latin typeface="Arial" panose="020B0604020202020204" pitchFamily="34" charset="0"/>
                <a:sym typeface="Arial"/>
              </a:rPr>
              <a:pPr lvl="0" algn="r"/>
              <a:t>‹#›</a:t>
            </a:fld>
            <a:endParaRPr lang="en-US" b="0" i="0" dirty="0">
              <a:latin typeface="Arial" panose="020B0604020202020204" pitchFamily="34" charset="0"/>
              <a:sym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558D1E-0A1E-B0E6-6627-92A22049E425}"/>
              </a:ext>
            </a:extLst>
          </p:cNvPr>
          <p:cNvSpPr txBox="1"/>
          <p:nvPr userDrawn="1"/>
        </p:nvSpPr>
        <p:spPr>
          <a:xfrm>
            <a:off x="174594" y="6587562"/>
            <a:ext cx="6097836" cy="215444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pPr marL="0" marR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636362"/>
                </a:solidFill>
                <a:effectLst/>
                <a:latin typeface="Arial" panose="020B0604020202020204" pitchFamily="34" charset="0"/>
              </a:rPr>
              <a:t>© GGI Development and Research LLP. All rights reserved.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F02ADF-3B82-0802-3904-173A9B0AA497}"/>
              </a:ext>
            </a:extLst>
          </p:cNvPr>
          <p:cNvCxnSpPr>
            <a:cxnSpLocks/>
          </p:cNvCxnSpPr>
          <p:nvPr userDrawn="1"/>
        </p:nvCxnSpPr>
        <p:spPr>
          <a:xfrm>
            <a:off x="243776" y="6584190"/>
            <a:ext cx="11664000" cy="0"/>
          </a:xfrm>
          <a:prstGeom prst="line">
            <a:avLst/>
          </a:prstGeom>
          <a:ln w="6350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ADD638E-5D98-E3C2-AC12-140E8C6B78A8}"/>
              </a:ext>
            </a:extLst>
          </p:cNvPr>
          <p:cNvCxnSpPr>
            <a:cxnSpLocks/>
          </p:cNvCxnSpPr>
          <p:nvPr userDrawn="1"/>
        </p:nvCxnSpPr>
        <p:spPr>
          <a:xfrm>
            <a:off x="243776" y="235498"/>
            <a:ext cx="11664000" cy="0"/>
          </a:xfrm>
          <a:prstGeom prst="line">
            <a:avLst/>
          </a:prstGeom>
          <a:ln w="6350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759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l" defTabSz="457189" rtl="0" eaLnBrk="1" latinLnBrk="0" hangingPunct="1">
        <a:spcBef>
          <a:spcPct val="0"/>
        </a:spcBef>
        <a:buNone/>
        <a:defRPr lang="en-US" sz="3200" b="0" i="0" kern="1200">
          <a:solidFill>
            <a:srgbClr val="193E7E"/>
          </a:solidFill>
          <a:latin typeface="Arial" panose="020B0604020202020204" pitchFamily="34" charset="0"/>
          <a:ea typeface="ＭＳ Ｐゴシック" charset="0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193E7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13300" indent="-357708" algn="l" defTabSz="457189" rtl="0" eaLnBrk="1" latinLnBrk="0" hangingPunct="1">
        <a:spcBef>
          <a:spcPct val="20000"/>
        </a:spcBef>
        <a:buFont typeface="Arial"/>
        <a:buChar char="–"/>
        <a:tabLst/>
        <a:defRPr sz="2000" b="0" i="0" kern="1200">
          <a:solidFill>
            <a:srgbClr val="193E7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71007" indent="-292093" algn="l" defTabSz="457189" rtl="0" eaLnBrk="1" latinLnBrk="0" hangingPunct="1">
        <a:spcBef>
          <a:spcPct val="20000"/>
        </a:spcBef>
        <a:buFont typeface="Arial"/>
        <a:buChar char="•"/>
        <a:tabLst/>
        <a:defRPr sz="2000" b="0" i="0" kern="1200">
          <a:solidFill>
            <a:srgbClr val="193E7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28715" indent="-357708" algn="l" defTabSz="457189" rtl="0" eaLnBrk="1" latinLnBrk="0" hangingPunct="1">
        <a:spcBef>
          <a:spcPct val="20000"/>
        </a:spcBef>
        <a:buFont typeface="Arial"/>
        <a:buChar char="–"/>
        <a:tabLst/>
        <a:defRPr sz="2000" b="0" i="0" kern="1200">
          <a:solidFill>
            <a:srgbClr val="193E7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784306" indent="-355591" algn="l" defTabSz="457189" rtl="0" eaLnBrk="1" latinLnBrk="0" hangingPunct="1">
        <a:spcBef>
          <a:spcPct val="20000"/>
        </a:spcBef>
        <a:buFont typeface="Arial"/>
        <a:buChar char="»"/>
        <a:tabLst/>
        <a:defRPr sz="2000" b="0" i="0" kern="1200">
          <a:solidFill>
            <a:srgbClr val="193E7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E3AA2-0397-355E-78E1-0E1805FC5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Partnerships and collaborations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B47D4B-27C3-8C3D-5653-1C55110068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27" y="2724452"/>
            <a:ext cx="1695951" cy="90786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1CD1BD-9A9D-E2A4-D557-465620D9E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003" y="2542782"/>
            <a:ext cx="1608355" cy="10895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1FFF6E-38B3-7B9E-4F1B-FF7CB0E0E5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27" y="4947472"/>
            <a:ext cx="1427281" cy="14272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F9B570-574A-9990-BCB6-10207A1882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5562" y="5404580"/>
            <a:ext cx="3258441" cy="7834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18F15E5-617A-8760-43B4-0F114F4D546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0047" y="4947472"/>
            <a:ext cx="904474" cy="10840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85616A-705E-E4DF-E4B4-5C0F417F9E4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268" y="2491413"/>
            <a:ext cx="1308100" cy="13081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5171E9-E2AB-4F25-2B7A-ECA20770A81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192" y="5489479"/>
            <a:ext cx="2626338" cy="5581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9067FE-8D99-520D-788F-96E2711A1A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75376" y="1173140"/>
            <a:ext cx="2387600" cy="850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89ECC6-5EE8-FCF2-E854-7071608161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80947" y="2548563"/>
            <a:ext cx="1689100" cy="1193800"/>
          </a:xfrm>
          <a:prstGeom prst="rect">
            <a:avLst/>
          </a:prstGeom>
        </p:spPr>
      </p:pic>
      <p:pic>
        <p:nvPicPr>
          <p:cNvPr id="12" name="Picture 2" descr="ACT - The Festival Academy">
            <a:extLst>
              <a:ext uri="{FF2B5EF4-FFF2-40B4-BE49-F238E27FC236}">
                <a16:creationId xmlns:a16="http://schemas.microsoft.com/office/drawing/2014/main" id="{D7A777C8-E33F-3FC1-7913-1097A1645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4580" y="1094763"/>
            <a:ext cx="2125300" cy="127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IPFA partners with Eintech to transform assessment process">
            <a:extLst>
              <a:ext uri="{FF2B5EF4-FFF2-40B4-BE49-F238E27FC236}">
                <a16:creationId xmlns:a16="http://schemas.microsoft.com/office/drawing/2014/main" id="{6CB48C49-F356-60D2-D269-BE3481B813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651" y="1158956"/>
            <a:ext cx="2271542" cy="121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Blue and white text on a white background&#10;&#10;AI-generated content may be incorrect.">
            <a:extLst>
              <a:ext uri="{FF2B5EF4-FFF2-40B4-BE49-F238E27FC236}">
                <a16:creationId xmlns:a16="http://schemas.microsoft.com/office/drawing/2014/main" id="{2B31896E-EF81-9A6A-223C-BACEAC3D35E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977" y="1083584"/>
            <a:ext cx="2041181" cy="1067642"/>
          </a:xfrm>
          <a:prstGeom prst="rect">
            <a:avLst/>
          </a:prstGeom>
        </p:spPr>
      </p:pic>
      <p:pic>
        <p:nvPicPr>
          <p:cNvPr id="15" name="Picture 14" descr="A close-up of a logo&#10;&#10;AI-generated content may be incorrect.">
            <a:extLst>
              <a:ext uri="{FF2B5EF4-FFF2-40B4-BE49-F238E27FC236}">
                <a16:creationId xmlns:a16="http://schemas.microsoft.com/office/drawing/2014/main" id="{8A88672A-24DD-F309-0593-D3748EFF140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728" y="4164773"/>
            <a:ext cx="1983809" cy="668122"/>
          </a:xfrm>
          <a:prstGeom prst="rect">
            <a:avLst/>
          </a:prstGeom>
        </p:spPr>
      </p:pic>
      <p:pic>
        <p:nvPicPr>
          <p:cNvPr id="16" name="Picture 15" descr="A green letter on a black background&#10;&#10;AI-generated content may be incorrect.">
            <a:extLst>
              <a:ext uri="{FF2B5EF4-FFF2-40B4-BE49-F238E27FC236}">
                <a16:creationId xmlns:a16="http://schemas.microsoft.com/office/drawing/2014/main" id="{807ADB10-B7BB-72EB-7223-5E689CC824C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12" y="4274348"/>
            <a:ext cx="3307206" cy="416001"/>
          </a:xfrm>
          <a:prstGeom prst="rect">
            <a:avLst/>
          </a:prstGeom>
        </p:spPr>
      </p:pic>
      <p:pic>
        <p:nvPicPr>
          <p:cNvPr id="17" name="Picture 16" descr="A white lines in a circle&#10;&#10;AI-generated content may be incorrect.">
            <a:extLst>
              <a:ext uri="{FF2B5EF4-FFF2-40B4-BE49-F238E27FC236}">
                <a16:creationId xmlns:a16="http://schemas.microsoft.com/office/drawing/2014/main" id="{86889D4C-9836-1D67-B1CD-357F5ED183B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566" y="4160270"/>
            <a:ext cx="743974" cy="74397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37A355A-F1F4-BA50-715E-88A891FBA4A3}"/>
              </a:ext>
            </a:extLst>
          </p:cNvPr>
          <p:cNvSpPr txBox="1"/>
          <p:nvPr/>
        </p:nvSpPr>
        <p:spPr>
          <a:xfrm>
            <a:off x="8929540" y="4268264"/>
            <a:ext cx="2065530" cy="461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spc="-120" baseline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Geneva" panose="020B0503030404040204" pitchFamily="34" charset="0"/>
                <a:cs typeface="Arial" panose="020B0604020202020204" pitchFamily="34" charset="0"/>
              </a:rPr>
              <a:t>M Global</a:t>
            </a:r>
          </a:p>
        </p:txBody>
      </p:sp>
    </p:spTree>
    <p:extLst>
      <p:ext uri="{BB962C8B-B14F-4D97-AF65-F5344CB8AC3E}">
        <p14:creationId xmlns:p14="http://schemas.microsoft.com/office/powerpoint/2010/main" val="104206996"/>
      </p:ext>
    </p:extLst>
  </p:cSld>
  <p:clrMapOvr>
    <a:masterClrMapping/>
  </p:clrMapOvr>
</p:sld>
</file>

<file path=ppt/theme/theme1.xml><?xml version="1.0" encoding="utf-8"?>
<a:theme xmlns:a="http://schemas.openxmlformats.org/drawingml/2006/main" name="GGI master">
  <a:themeElements>
    <a:clrScheme name="GGI Website colours">
      <a:dk1>
        <a:srgbClr val="1A1918"/>
      </a:dk1>
      <a:lt1>
        <a:srgbClr val="FFFFFF"/>
      </a:lt1>
      <a:dk2>
        <a:srgbClr val="4C4D4C"/>
      </a:dk2>
      <a:lt2>
        <a:srgbClr val="193E7D"/>
      </a:lt2>
      <a:accent1>
        <a:srgbClr val="007EBA"/>
      </a:accent1>
      <a:accent2>
        <a:srgbClr val="9BC862"/>
      </a:accent2>
      <a:accent3>
        <a:srgbClr val="40CCBA"/>
      </a:accent3>
      <a:accent4>
        <a:srgbClr val="6B3199"/>
      </a:accent4>
      <a:accent5>
        <a:srgbClr val="33AB7B"/>
      </a:accent5>
      <a:accent6>
        <a:srgbClr val="4DA52F"/>
      </a:accent6>
      <a:hlink>
        <a:srgbClr val="C40022"/>
      </a:hlink>
      <a:folHlink>
        <a:srgbClr val="B52A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bg2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GI widescreen presentation template 2025" id="{1DAE972F-2309-C64F-9900-3DE7CB0FEF3B}" vid="{DC8EE905-6133-B347-BD65-CCED23909DE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0c82072-17a9-4a27-b827-77878368f047" xsi:nil="true"/>
    <lcf76f155ced4ddcb4097134ff3c332f xmlns="407b72e7-55cb-406a-880e-1d3d5157c604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4CAE3DDF2B5245A71CD61309E1DBAF" ma:contentTypeVersion="19" ma:contentTypeDescription="Create a new document." ma:contentTypeScope="" ma:versionID="2ba1dab3dd4cd252bafab9350f78b0dd">
  <xsd:schema xmlns:xsd="http://www.w3.org/2001/XMLSchema" xmlns:xs="http://www.w3.org/2001/XMLSchema" xmlns:p="http://schemas.microsoft.com/office/2006/metadata/properties" xmlns:ns2="407b72e7-55cb-406a-880e-1d3d5157c604" xmlns:ns3="60c82072-17a9-4a27-b827-77878368f047" targetNamespace="http://schemas.microsoft.com/office/2006/metadata/properties" ma:root="true" ma:fieldsID="9f4589f2c0658456ec6f83d6c5a3b950" ns2:_="" ns3:_="">
    <xsd:import namespace="407b72e7-55cb-406a-880e-1d3d5157c604"/>
    <xsd:import namespace="60c82072-17a9-4a27-b827-77878368f0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b72e7-55cb-406a-880e-1d3d5157c6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d310ec6-7c3e-49a4-b513-9bbae24da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c82072-17a9-4a27-b827-77878368f047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72a6804-6b76-4b74-8356-fd0c1068f76a}" ma:internalName="TaxCatchAll" ma:showField="CatchAllData" ma:web="60c82072-17a9-4a27-b827-77878368f0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82F9C0-8CBC-4D6A-A7B3-E62B29A614C0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60c82072-17a9-4a27-b827-77878368f047"/>
    <ds:schemaRef ds:uri="http://schemas.openxmlformats.org/package/2006/metadata/core-properties"/>
    <ds:schemaRef ds:uri="http://schemas.microsoft.com/office/infopath/2007/PartnerControls"/>
    <ds:schemaRef ds:uri="555e3f78-0988-4c40-a3ea-0be93ae967f9"/>
    <ds:schemaRef ds:uri="http://www.w3.org/XML/1998/namespace"/>
    <ds:schemaRef ds:uri="http://purl.org/dc/dcmitype/"/>
    <ds:schemaRef ds:uri="http://purl.org/dc/terms/"/>
    <ds:schemaRef ds:uri="407b72e7-55cb-406a-880e-1d3d5157c604"/>
  </ds:schemaRefs>
</ds:datastoreItem>
</file>

<file path=customXml/itemProps2.xml><?xml version="1.0" encoding="utf-8"?>
<ds:datastoreItem xmlns:ds="http://schemas.openxmlformats.org/officeDocument/2006/customXml" ds:itemID="{8DA99539-5063-4D74-BAF6-1C1A73569C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b72e7-55cb-406a-880e-1d3d5157c604"/>
    <ds:schemaRef ds:uri="60c82072-17a9-4a27-b827-77878368f0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A5E7EEF-8F76-421B-8862-8AEEAEFB30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GGI master</Template>
  <TotalTime>0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GGI master</vt:lpstr>
      <vt:lpstr>Partnerships and collaborations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GGI Design</dc:creator>
  <cp:lastModifiedBy>GGI Design</cp:lastModifiedBy>
  <cp:revision>1</cp:revision>
  <dcterms:created xsi:type="dcterms:W3CDTF">2025-02-04T18:09:25Z</dcterms:created>
  <dcterms:modified xsi:type="dcterms:W3CDTF">2025-02-04T18:09:53Z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0x0101005A4CAE3DDF2B5245A71CD61309E1DBAF</vt:lpwstr>
  </property>
  <property fmtid="{D5CDD505-2E9C-101B-9397-08002B2CF9AE}" pid="3" name="MediaServiceImageTags">
    <vt:lpwstr/>
  </property>
</Properties>
</file>